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28800425" cy="50399950"/>
  <p:notesSz cx="6858000" cy="9144000"/>
  <p:defaultTextStyle>
    <a:defPPr>
      <a:defRPr lang="zh-CN"/>
    </a:defPPr>
    <a:lvl1pPr algn="l" defTabSz="4425950" rtl="0" eaLnBrk="0" fontAlgn="base" hangingPunct="0">
      <a:spcBef>
        <a:spcPct val="0"/>
      </a:spcBef>
      <a:spcAft>
        <a:spcPct val="0"/>
      </a:spcAft>
      <a:defRPr sz="8720" kern="1200">
        <a:solidFill>
          <a:schemeClr val="tx1"/>
        </a:solidFill>
        <a:latin typeface="Calibri" panose="020F05020202040A0204" pitchFamily="34" charset="0"/>
        <a:ea typeface="宋体" pitchFamily="2" charset="-122"/>
        <a:cs typeface="+mn-cs"/>
      </a:defRPr>
    </a:lvl1pPr>
    <a:lvl2pPr marL="2210435" indent="-881380" algn="l" defTabSz="4425950" rtl="0" eaLnBrk="0" fontAlgn="base" hangingPunct="0">
      <a:spcBef>
        <a:spcPct val="0"/>
      </a:spcBef>
      <a:spcAft>
        <a:spcPct val="0"/>
      </a:spcAft>
      <a:defRPr sz="8720" kern="1200">
        <a:solidFill>
          <a:schemeClr val="tx1"/>
        </a:solidFill>
        <a:latin typeface="Calibri" panose="020F05020202040A0204" pitchFamily="34" charset="0"/>
        <a:ea typeface="宋体" pitchFamily="2" charset="-122"/>
        <a:cs typeface="+mn-cs"/>
      </a:defRPr>
    </a:lvl2pPr>
    <a:lvl3pPr marL="4425950" indent="-1767840" algn="l" defTabSz="4425950" rtl="0" eaLnBrk="0" fontAlgn="base" hangingPunct="0">
      <a:spcBef>
        <a:spcPct val="0"/>
      </a:spcBef>
      <a:spcAft>
        <a:spcPct val="0"/>
      </a:spcAft>
      <a:defRPr sz="8720" kern="1200">
        <a:solidFill>
          <a:schemeClr val="tx1"/>
        </a:solidFill>
        <a:latin typeface="Calibri" panose="020F05020202040A0204" pitchFamily="34" charset="0"/>
        <a:ea typeface="宋体" pitchFamily="2" charset="-122"/>
        <a:cs typeface="+mn-cs"/>
      </a:defRPr>
    </a:lvl3pPr>
    <a:lvl4pPr marL="6640830" indent="-2653665" algn="l" defTabSz="4425950" rtl="0" eaLnBrk="0" fontAlgn="base" hangingPunct="0">
      <a:spcBef>
        <a:spcPct val="0"/>
      </a:spcBef>
      <a:spcAft>
        <a:spcPct val="0"/>
      </a:spcAft>
      <a:defRPr sz="8720" kern="1200">
        <a:solidFill>
          <a:schemeClr val="tx1"/>
        </a:solidFill>
        <a:latin typeface="Calibri" panose="020F05020202040A0204" pitchFamily="34" charset="0"/>
        <a:ea typeface="宋体" pitchFamily="2" charset="-122"/>
        <a:cs typeface="+mn-cs"/>
      </a:defRPr>
    </a:lvl4pPr>
    <a:lvl5pPr marL="8856345" indent="-3539490" algn="l" defTabSz="4425950" rtl="0" eaLnBrk="0" fontAlgn="base" hangingPunct="0">
      <a:spcBef>
        <a:spcPct val="0"/>
      </a:spcBef>
      <a:spcAft>
        <a:spcPct val="0"/>
      </a:spcAft>
      <a:defRPr sz="8720" kern="1200">
        <a:solidFill>
          <a:schemeClr val="tx1"/>
        </a:solidFill>
        <a:latin typeface="Calibri" panose="020F05020202040A0204" pitchFamily="34" charset="0"/>
        <a:ea typeface="宋体" pitchFamily="2" charset="-122"/>
        <a:cs typeface="+mn-cs"/>
      </a:defRPr>
    </a:lvl5pPr>
    <a:lvl6pPr marL="6645910" algn="l" defTabSz="2658110" rtl="0" eaLnBrk="1" latinLnBrk="0" hangingPunct="1">
      <a:defRPr sz="8720" kern="1200">
        <a:solidFill>
          <a:schemeClr val="tx1"/>
        </a:solidFill>
        <a:latin typeface="Calibri" panose="020F05020202040A0204" pitchFamily="34" charset="0"/>
        <a:ea typeface="宋体" pitchFamily="2" charset="-122"/>
        <a:cs typeface="+mn-cs"/>
      </a:defRPr>
    </a:lvl6pPr>
    <a:lvl7pPr marL="7974965" algn="l" defTabSz="2658110" rtl="0" eaLnBrk="1" latinLnBrk="0" hangingPunct="1">
      <a:defRPr sz="8720" kern="1200">
        <a:solidFill>
          <a:schemeClr val="tx1"/>
        </a:solidFill>
        <a:latin typeface="Calibri" panose="020F05020202040A0204" pitchFamily="34" charset="0"/>
        <a:ea typeface="宋体" pitchFamily="2" charset="-122"/>
        <a:cs typeface="+mn-cs"/>
      </a:defRPr>
    </a:lvl7pPr>
    <a:lvl8pPr marL="9304020" algn="l" defTabSz="2658110" rtl="0" eaLnBrk="1" latinLnBrk="0" hangingPunct="1">
      <a:defRPr sz="8720" kern="1200">
        <a:solidFill>
          <a:schemeClr val="tx1"/>
        </a:solidFill>
        <a:latin typeface="Calibri" panose="020F05020202040A0204" pitchFamily="34" charset="0"/>
        <a:ea typeface="宋体" pitchFamily="2" charset="-122"/>
        <a:cs typeface="+mn-cs"/>
      </a:defRPr>
    </a:lvl8pPr>
    <a:lvl9pPr marL="10633075" algn="l" defTabSz="2658110" rtl="0" eaLnBrk="1" latinLnBrk="0" hangingPunct="1">
      <a:defRPr sz="8720" kern="1200">
        <a:solidFill>
          <a:schemeClr val="tx1"/>
        </a:solidFill>
        <a:latin typeface="Calibri" panose="020F05020202040A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5875" userDrawn="1">
          <p15:clr>
            <a:srgbClr val="A4A3A4"/>
          </p15:clr>
        </p15:guide>
        <p15:guide id="2" pos="9071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浅色样式 1 - 强调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110"/>
    <p:restoredTop sz="94660"/>
  </p:normalViewPr>
  <p:slideViewPr>
    <p:cSldViewPr showGuides="1">
      <p:cViewPr varScale="1">
        <p:scale>
          <a:sx n="15" d="100"/>
          <a:sy n="15" d="100"/>
        </p:scale>
        <p:origin x="3840" y="156"/>
      </p:cViewPr>
      <p:guideLst>
        <p:guide orient="horz" pos="15875"/>
        <p:guide pos="9071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howGuides="1">
      <p:cViewPr varScale="1">
        <p:scale>
          <a:sx n="84" d="100"/>
          <a:sy n="84" d="100"/>
        </p:scale>
        <p:origin x="3912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kumimoji="1" sz="1200">
                <a:latin typeface="Calibri" panose="020F05020202040A0204" pitchFamily="34" charset="0"/>
                <a:ea typeface="宋体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kumimoji="1" sz="1200">
                <a:latin typeface="Calibri" panose="020F05020202040A0204" pitchFamily="34" charset="0"/>
                <a:ea typeface="宋体" pitchFamily="2" charset="-122"/>
              </a:defRPr>
            </a:lvl1pPr>
          </a:lstStyle>
          <a:p>
            <a:pPr>
              <a:defRPr/>
            </a:pPr>
            <a:fld id="{2BA90256-01FE-CD4D-B55E-F5F41BD3A33B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kumimoji="1" sz="1200">
                <a:latin typeface="Calibri" panose="020F05020202040A0204" pitchFamily="34" charset="0"/>
                <a:ea typeface="宋体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幻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/>
          <a:lstStyle>
            <a:lvl1pPr algn="r">
              <a:defRPr kumimoji="1" sz="1200"/>
            </a:lvl1pPr>
          </a:lstStyle>
          <a:p>
            <a:pPr>
              <a:defRPr/>
            </a:pPr>
            <a:fld id="{846700ED-B2D6-4F4B-8B63-0EC4910B1EE8}" type="slidenum">
              <a:rPr lang="zh-CN" altLang="en-US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  <p:extLst>
    <p:ext uri="{56416CCD-93CA-4268-BC5B-53C4BB910035}">
      <p15:sldGuideLst xmlns:p15="http://schemas.microsoft.com/office/powerpoint/2012/main">
        <p15:guide id="1" orient="horz" pos="2880" userDrawn="1">
          <p15:clr>
            <a:srgbClr val="F26B43"/>
          </p15:clr>
        </p15:guide>
        <p15:guide id="2" pos="2160" userDrawn="1">
          <p15:clr>
            <a:srgbClr val="F26B43"/>
          </p15:clr>
        </p15:guide>
      </p15:sldGuideLst>
    </p:ext>
  </p:extLst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kumimoji="1" sz="1200">
                <a:latin typeface="Calibri" panose="020F05020202040A0204" pitchFamily="34" charset="0"/>
                <a:ea typeface="宋体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kumimoji="1" sz="1200">
                <a:latin typeface="Calibri" panose="020F05020202040A0204" pitchFamily="34" charset="0"/>
                <a:ea typeface="宋体" pitchFamily="2" charset="-122"/>
              </a:defRPr>
            </a:lvl1pPr>
          </a:lstStyle>
          <a:p>
            <a:pPr>
              <a:defRPr/>
            </a:pPr>
            <a:fld id="{04A17946-87AE-604B-948E-89957481B0AF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2547938" y="1143000"/>
            <a:ext cx="17621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二级</a:t>
            </a:r>
          </a:p>
          <a:p>
            <a:pPr lvl="2"/>
            <a:r>
              <a:rPr lang="zh-CN" altLang="en-US" noProof="0"/>
              <a:t>三级</a:t>
            </a:r>
          </a:p>
          <a:p>
            <a:pPr lvl="3"/>
            <a:r>
              <a:rPr lang="zh-CN" altLang="en-US" noProof="0"/>
              <a:t>四级</a:t>
            </a:r>
          </a:p>
          <a:p>
            <a:pPr lvl="4"/>
            <a:r>
              <a:rPr lang="zh-CN" altLang="en-US" noProof="0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kumimoji="1" sz="1200">
                <a:latin typeface="Calibri" panose="020F05020202040A0204" pitchFamily="34" charset="0"/>
                <a:ea typeface="宋体" pitchFamily="2" charset="-122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幻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/>
          <a:lstStyle>
            <a:lvl1pPr algn="r">
              <a:defRPr kumimoji="1" sz="1200"/>
            </a:lvl1pPr>
          </a:lstStyle>
          <a:p>
            <a:pPr>
              <a:defRPr/>
            </a:pPr>
            <a:fld id="{361358CB-2A2A-FD41-B4D9-5FCAC280686D}" type="slidenum">
              <a:rPr lang="zh-CN" altLang="en-US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3490" kern="1200">
        <a:solidFill>
          <a:schemeClr val="tx1"/>
        </a:solidFill>
        <a:latin typeface="+mn-lt"/>
        <a:ea typeface="+mn-ea"/>
        <a:cs typeface="DengXian" charset="-122"/>
      </a:defRPr>
    </a:lvl1pPr>
    <a:lvl2pPr marL="1329055" algn="l" rtl="0" eaLnBrk="0" fontAlgn="base" hangingPunct="0">
      <a:spcBef>
        <a:spcPct val="30000"/>
      </a:spcBef>
      <a:spcAft>
        <a:spcPct val="0"/>
      </a:spcAft>
      <a:defRPr sz="3490" kern="1200">
        <a:solidFill>
          <a:schemeClr val="tx1"/>
        </a:solidFill>
        <a:latin typeface="+mn-lt"/>
        <a:ea typeface="+mn-ea"/>
        <a:cs typeface="DengXian" charset="-122"/>
      </a:defRPr>
    </a:lvl2pPr>
    <a:lvl3pPr marL="2658110" algn="l" rtl="0" eaLnBrk="0" fontAlgn="base" hangingPunct="0">
      <a:spcBef>
        <a:spcPct val="30000"/>
      </a:spcBef>
      <a:spcAft>
        <a:spcPct val="0"/>
      </a:spcAft>
      <a:defRPr sz="3490" kern="1200">
        <a:solidFill>
          <a:schemeClr val="tx1"/>
        </a:solidFill>
        <a:latin typeface="+mn-lt"/>
        <a:ea typeface="+mn-ea"/>
        <a:cs typeface="DengXian" charset="-122"/>
      </a:defRPr>
    </a:lvl3pPr>
    <a:lvl4pPr marL="3987165" algn="l" rtl="0" eaLnBrk="0" fontAlgn="base" hangingPunct="0">
      <a:spcBef>
        <a:spcPct val="30000"/>
      </a:spcBef>
      <a:spcAft>
        <a:spcPct val="0"/>
      </a:spcAft>
      <a:defRPr sz="3490" kern="1200">
        <a:solidFill>
          <a:schemeClr val="tx1"/>
        </a:solidFill>
        <a:latin typeface="+mn-lt"/>
        <a:ea typeface="+mn-ea"/>
        <a:cs typeface="DengXian" charset="-122"/>
      </a:defRPr>
    </a:lvl4pPr>
    <a:lvl5pPr marL="5316220" algn="l" rtl="0" eaLnBrk="0" fontAlgn="base" hangingPunct="0">
      <a:spcBef>
        <a:spcPct val="30000"/>
      </a:spcBef>
      <a:spcAft>
        <a:spcPct val="0"/>
      </a:spcAft>
      <a:defRPr sz="3490" kern="1200">
        <a:solidFill>
          <a:schemeClr val="tx1"/>
        </a:solidFill>
        <a:latin typeface="+mn-lt"/>
        <a:ea typeface="+mn-ea"/>
        <a:cs typeface="DengXian" charset="-122"/>
      </a:defRPr>
    </a:lvl5pPr>
    <a:lvl6pPr marL="6645910" algn="l" defTabSz="2658110" rtl="0" eaLnBrk="1" latinLnBrk="0" hangingPunct="1">
      <a:defRPr sz="3490" kern="1200">
        <a:solidFill>
          <a:schemeClr val="tx1"/>
        </a:solidFill>
        <a:latin typeface="+mn-lt"/>
        <a:ea typeface="+mn-ea"/>
        <a:cs typeface="+mn-cs"/>
      </a:defRPr>
    </a:lvl6pPr>
    <a:lvl7pPr marL="7974965" algn="l" defTabSz="2658110" rtl="0" eaLnBrk="1" latinLnBrk="0" hangingPunct="1">
      <a:defRPr sz="3490" kern="1200">
        <a:solidFill>
          <a:schemeClr val="tx1"/>
        </a:solidFill>
        <a:latin typeface="+mn-lt"/>
        <a:ea typeface="+mn-ea"/>
        <a:cs typeface="+mn-cs"/>
      </a:defRPr>
    </a:lvl7pPr>
    <a:lvl8pPr marL="9304020" algn="l" defTabSz="2658110" rtl="0" eaLnBrk="1" latinLnBrk="0" hangingPunct="1">
      <a:defRPr sz="3490" kern="1200">
        <a:solidFill>
          <a:schemeClr val="tx1"/>
        </a:solidFill>
        <a:latin typeface="+mn-lt"/>
        <a:ea typeface="+mn-ea"/>
        <a:cs typeface="+mn-cs"/>
      </a:defRPr>
    </a:lvl8pPr>
    <a:lvl9pPr marL="10633075" algn="l" defTabSz="2658110" rtl="0" eaLnBrk="1" latinLnBrk="0" hangingPunct="1">
      <a:defRPr sz="349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2547938" y="1143000"/>
            <a:ext cx="1762125" cy="308610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361358CB-2A2A-FD41-B4D9-5FCAC280686D}" type="slidenum">
              <a:rPr lang="zh-CN" altLang="en-US" smtClean="0"/>
              <a:t>1</a:t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>
          <a:xfrm>
            <a:off x="1439784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E7760F-ABD0-4946-B00D-CBDAE59CB2B0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>
          <a:xfrm>
            <a:off x="9838505" y="46714457"/>
            <a:ext cx="9123415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20641668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20BFC7-B0C8-204F-8172-5C989795D085}" type="slidenum">
              <a:rPr lang="zh-CN" altLang="en-US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439781" y="2016000"/>
            <a:ext cx="25920863" cy="8399991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439781" y="11759990"/>
            <a:ext cx="25920863" cy="3326396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1439784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5C39E2-B095-E840-A819-85E591AD0327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9838505" y="46714457"/>
            <a:ext cx="9123415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20641668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27AB78-308F-7F4B-B72B-A73A835F75C6}" type="slidenum">
              <a:rPr lang="zh-CN" altLang="en-US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3050200" y="2695002"/>
            <a:ext cx="4050061" cy="57329943"/>
          </a:xfrm>
          <a:prstGeom prst="rect">
            <a:avLst/>
          </a:prstGeo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900017" y="2695002"/>
            <a:ext cx="11670176" cy="5732994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1439784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D6DF10-1916-224B-A2CB-33AB4109FC86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9838505" y="46714457"/>
            <a:ext cx="9123415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20641668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ED37A7-2A6E-DB4E-B6C3-31A50712D73F}" type="slidenum">
              <a:rPr lang="zh-CN" altLang="en-US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5874" userDrawn="1">
          <p15:clr>
            <a:srgbClr val="FBAE40"/>
          </p15:clr>
        </p15:guide>
        <p15:guide id="2" pos="9071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439781" y="2016000"/>
            <a:ext cx="25920863" cy="8399991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439781" y="11759990"/>
            <a:ext cx="25920863" cy="3326396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1439784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0B7CC0-5D8C-BF4F-A939-FDA566BC5DE4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9838505" y="46714457"/>
            <a:ext cx="9123415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20641668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51328E-240E-9E43-AF49-43DBCF8D4E9F}" type="slidenum">
              <a:rPr lang="zh-CN" altLang="en-US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275039" y="32386639"/>
            <a:ext cx="24480362" cy="10009989"/>
          </a:xfrm>
          <a:prstGeom prst="rect">
            <a:avLst/>
          </a:prstGeom>
        </p:spPr>
        <p:txBody>
          <a:bodyPr anchor="t"/>
          <a:lstStyle>
            <a:lvl1pPr algn="l">
              <a:defRPr sz="6700" b="1" cap="all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2275039" y="21361668"/>
            <a:ext cx="24480362" cy="11024986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1pPr>
            <a:lvl2pPr marL="7620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5240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28600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4pPr>
            <a:lvl5pPr marL="304800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5pPr>
            <a:lvl6pPr marL="381000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6pPr>
            <a:lvl7pPr marL="457200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7pPr>
            <a:lvl8pPr marL="533400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8pPr>
            <a:lvl9pPr marL="609600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>
          <a:xfrm>
            <a:off x="1439784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3B886E-5060-D349-8494-3E4071581072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>
          <a:xfrm>
            <a:off x="9838505" y="46714457"/>
            <a:ext cx="9123415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20641668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D6CE51E-A73A-474F-AB1B-EC39A3934B40}" type="slidenum">
              <a:rPr lang="zh-CN" altLang="en-US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439781" y="2016000"/>
            <a:ext cx="25920863" cy="8399991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900020" y="15679997"/>
            <a:ext cx="7860120" cy="44344958"/>
          </a:xfrm>
          <a:prstGeom prst="rect">
            <a:avLst/>
          </a:prstGeom>
        </p:spPr>
        <p:txBody>
          <a:bodyPr/>
          <a:lstStyle>
            <a:lvl1pPr>
              <a:defRPr sz="4700"/>
            </a:lvl1pPr>
            <a:lvl2pPr>
              <a:defRPr sz="40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9240139" y="15679997"/>
            <a:ext cx="7860120" cy="44344958"/>
          </a:xfrm>
          <a:prstGeom prst="rect">
            <a:avLst/>
          </a:prstGeom>
        </p:spPr>
        <p:txBody>
          <a:bodyPr/>
          <a:lstStyle>
            <a:lvl1pPr>
              <a:defRPr sz="4700"/>
            </a:lvl1pPr>
            <a:lvl2pPr>
              <a:defRPr sz="40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>
          <a:xfrm>
            <a:off x="1439784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870B01-D825-954A-A27C-46F43E22031A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>
          <a:xfrm>
            <a:off x="9838505" y="46714457"/>
            <a:ext cx="9123415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20641668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A3A3E-8CEC-0247-BACB-A6BF3237ABB3}" type="slidenum">
              <a:rPr lang="zh-CN" altLang="en-US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440020" y="2018338"/>
            <a:ext cx="25920385" cy="8399991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40028" y="11281665"/>
            <a:ext cx="12725190" cy="470165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4000" b="1"/>
            </a:lvl1pPr>
            <a:lvl2pPr marL="762000" indent="0">
              <a:buNone/>
              <a:defRPr sz="3300" b="1"/>
            </a:lvl2pPr>
            <a:lvl3pPr marL="1524000" indent="0">
              <a:buNone/>
              <a:defRPr sz="3000" b="1"/>
            </a:lvl3pPr>
            <a:lvl4pPr marL="2286000" indent="0">
              <a:buNone/>
              <a:defRPr sz="2700" b="1"/>
            </a:lvl4pPr>
            <a:lvl5pPr marL="3048000" indent="0">
              <a:buNone/>
              <a:defRPr sz="2700" b="1"/>
            </a:lvl5pPr>
            <a:lvl6pPr marL="3810000" indent="0">
              <a:buNone/>
              <a:defRPr sz="2700" b="1"/>
            </a:lvl6pPr>
            <a:lvl7pPr marL="4572000" indent="0">
              <a:buNone/>
              <a:defRPr sz="2700" b="1"/>
            </a:lvl7pPr>
            <a:lvl8pPr marL="5334000" indent="0">
              <a:buNone/>
              <a:defRPr sz="2700" b="1"/>
            </a:lvl8pPr>
            <a:lvl9pPr marL="6096000" indent="0">
              <a:buNone/>
              <a:defRPr sz="27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40028" y="15983320"/>
            <a:ext cx="12725190" cy="29038309"/>
          </a:xfrm>
          <a:prstGeom prst="rect">
            <a:avLst/>
          </a:prstGeom>
        </p:spPr>
        <p:txBody>
          <a:bodyPr/>
          <a:lstStyle>
            <a:lvl1pPr>
              <a:defRPr sz="4000"/>
            </a:lvl1pPr>
            <a:lvl2pPr>
              <a:defRPr sz="3300"/>
            </a:lvl2pPr>
            <a:lvl3pPr>
              <a:defRPr sz="30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14630228" y="11281665"/>
            <a:ext cx="12730184" cy="470165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4000" b="1"/>
            </a:lvl1pPr>
            <a:lvl2pPr marL="762000" indent="0">
              <a:buNone/>
              <a:defRPr sz="3300" b="1"/>
            </a:lvl2pPr>
            <a:lvl3pPr marL="1524000" indent="0">
              <a:buNone/>
              <a:defRPr sz="3000" b="1"/>
            </a:lvl3pPr>
            <a:lvl4pPr marL="2286000" indent="0">
              <a:buNone/>
              <a:defRPr sz="2700" b="1"/>
            </a:lvl4pPr>
            <a:lvl5pPr marL="3048000" indent="0">
              <a:buNone/>
              <a:defRPr sz="2700" b="1"/>
            </a:lvl5pPr>
            <a:lvl6pPr marL="3810000" indent="0">
              <a:buNone/>
              <a:defRPr sz="2700" b="1"/>
            </a:lvl6pPr>
            <a:lvl7pPr marL="4572000" indent="0">
              <a:buNone/>
              <a:defRPr sz="2700" b="1"/>
            </a:lvl7pPr>
            <a:lvl8pPr marL="5334000" indent="0">
              <a:buNone/>
              <a:defRPr sz="2700" b="1"/>
            </a:lvl8pPr>
            <a:lvl9pPr marL="6096000" indent="0">
              <a:buNone/>
              <a:defRPr sz="27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14630228" y="15983320"/>
            <a:ext cx="12730184" cy="29038309"/>
          </a:xfrm>
          <a:prstGeom prst="rect">
            <a:avLst/>
          </a:prstGeom>
        </p:spPr>
        <p:txBody>
          <a:bodyPr/>
          <a:lstStyle>
            <a:lvl1pPr>
              <a:defRPr sz="4000"/>
            </a:lvl1pPr>
            <a:lvl2pPr>
              <a:defRPr sz="3300"/>
            </a:lvl2pPr>
            <a:lvl3pPr>
              <a:defRPr sz="30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>
          <a:xfrm>
            <a:off x="1439784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B231D6-59FC-9448-9FEA-93A5F5CF24EA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>
          <a:xfrm>
            <a:off x="9838505" y="46714457"/>
            <a:ext cx="9123415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20641668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0E78CD-8558-A141-8220-A9249EC3C617}" type="slidenum">
              <a:rPr lang="zh-CN" altLang="en-US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439781" y="2016000"/>
            <a:ext cx="25920863" cy="8399991"/>
          </a:xfrm>
          <a:prstGeom prst="rect">
            <a:avLst/>
          </a:prstGeo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>
          <a:xfrm>
            <a:off x="1439784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095F4F-31A9-7D4E-AE9B-CF0D56945361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>
          <a:xfrm>
            <a:off x="9838505" y="46714457"/>
            <a:ext cx="9123415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20641668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88119AE-8ABD-EC4C-AC3E-029323AC5312}" type="slidenum">
              <a:rPr lang="zh-CN" altLang="en-US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>
          <a:xfrm>
            <a:off x="1439784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EA3C87-297E-A641-9BA0-2315E75A6E67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>
          <a:xfrm>
            <a:off x="9838505" y="46714457"/>
            <a:ext cx="9123415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20641668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8C21D2-942D-4840-89BE-00623952B5E5}" type="slidenum">
              <a:rPr lang="zh-CN" altLang="en-US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440028" y="2006672"/>
            <a:ext cx="9475145" cy="8539990"/>
          </a:xfrm>
          <a:prstGeom prst="rect">
            <a:avLst/>
          </a:prstGeo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1260168" y="2006686"/>
            <a:ext cx="16100240" cy="43014965"/>
          </a:xfrm>
          <a:prstGeom prst="rect">
            <a:avLst/>
          </a:prstGeom>
        </p:spPr>
        <p:txBody>
          <a:bodyPr/>
          <a:lstStyle>
            <a:lvl1pPr>
              <a:defRPr sz="5300"/>
            </a:lvl1pPr>
            <a:lvl2pPr>
              <a:defRPr sz="4700"/>
            </a:lvl2pPr>
            <a:lvl3pPr>
              <a:defRPr sz="40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440028" y="10546680"/>
            <a:ext cx="9475145" cy="3447497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300"/>
            </a:lvl1pPr>
            <a:lvl2pPr marL="762000" indent="0">
              <a:buNone/>
              <a:defRPr sz="2000"/>
            </a:lvl2pPr>
            <a:lvl3pPr marL="1524000" indent="0">
              <a:buNone/>
              <a:defRPr sz="1700"/>
            </a:lvl3pPr>
            <a:lvl4pPr marL="2286000" indent="0">
              <a:buNone/>
              <a:defRPr sz="1500"/>
            </a:lvl4pPr>
            <a:lvl5pPr marL="3048000" indent="0">
              <a:buNone/>
              <a:defRPr sz="1500"/>
            </a:lvl5pPr>
            <a:lvl6pPr marL="3810000" indent="0">
              <a:buNone/>
              <a:defRPr sz="1500"/>
            </a:lvl6pPr>
            <a:lvl7pPr marL="4572000" indent="0">
              <a:buNone/>
              <a:defRPr sz="1500"/>
            </a:lvl7pPr>
            <a:lvl8pPr marL="5334000" indent="0">
              <a:buNone/>
              <a:defRPr sz="1500"/>
            </a:lvl8pPr>
            <a:lvl9pPr marL="6096000" indent="0">
              <a:buNone/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>
          <a:xfrm>
            <a:off x="1439784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E01E89-C4D4-2747-917F-A557BA77F40E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>
          <a:xfrm>
            <a:off x="9838505" y="46714457"/>
            <a:ext cx="9123415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20641668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3FF99D-0706-2948-AB44-6BC0B4F2DE13}" type="slidenum">
              <a:rPr lang="zh-CN" altLang="en-US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645089" y="35279979"/>
            <a:ext cx="17280256" cy="4165003"/>
          </a:xfrm>
          <a:prstGeom prst="rect">
            <a:avLst/>
          </a:prstGeo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645089" y="4503328"/>
            <a:ext cx="17280256" cy="30239970"/>
          </a:xfrm>
          <a:prstGeom prst="rect">
            <a:avLst/>
          </a:prstGeom>
        </p:spPr>
        <p:txBody>
          <a:bodyPr rtlCol="0">
            <a:normAutofit/>
          </a:bodyPr>
          <a:lstStyle>
            <a:lvl1pPr marL="0" indent="0">
              <a:buNone/>
              <a:defRPr sz="5300"/>
            </a:lvl1pPr>
            <a:lvl2pPr marL="762000" indent="0">
              <a:buNone/>
              <a:defRPr sz="4700"/>
            </a:lvl2pPr>
            <a:lvl3pPr marL="1524000" indent="0">
              <a:buNone/>
              <a:defRPr sz="4000"/>
            </a:lvl3pPr>
            <a:lvl4pPr marL="2286000" indent="0">
              <a:buNone/>
              <a:defRPr sz="3300"/>
            </a:lvl4pPr>
            <a:lvl5pPr marL="3048000" indent="0">
              <a:buNone/>
              <a:defRPr sz="3300"/>
            </a:lvl5pPr>
            <a:lvl6pPr marL="3810000" indent="0">
              <a:buNone/>
              <a:defRPr sz="3300"/>
            </a:lvl6pPr>
            <a:lvl7pPr marL="4572000" indent="0">
              <a:buNone/>
              <a:defRPr sz="3300"/>
            </a:lvl7pPr>
            <a:lvl8pPr marL="5334000" indent="0">
              <a:buNone/>
              <a:defRPr sz="3300"/>
            </a:lvl8pPr>
            <a:lvl9pPr marL="6096000" indent="0">
              <a:buNone/>
              <a:defRPr sz="33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5645089" y="39444976"/>
            <a:ext cx="17280256" cy="591499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300"/>
            </a:lvl1pPr>
            <a:lvl2pPr marL="762000" indent="0">
              <a:buNone/>
              <a:defRPr sz="2000"/>
            </a:lvl2pPr>
            <a:lvl3pPr marL="1524000" indent="0">
              <a:buNone/>
              <a:defRPr sz="1700"/>
            </a:lvl3pPr>
            <a:lvl4pPr marL="2286000" indent="0">
              <a:buNone/>
              <a:defRPr sz="1500"/>
            </a:lvl4pPr>
            <a:lvl5pPr marL="3048000" indent="0">
              <a:buNone/>
              <a:defRPr sz="1500"/>
            </a:lvl5pPr>
            <a:lvl6pPr marL="3810000" indent="0">
              <a:buNone/>
              <a:defRPr sz="1500"/>
            </a:lvl6pPr>
            <a:lvl7pPr marL="4572000" indent="0">
              <a:buNone/>
              <a:defRPr sz="1500"/>
            </a:lvl7pPr>
            <a:lvl8pPr marL="5334000" indent="0">
              <a:buNone/>
              <a:defRPr sz="1500"/>
            </a:lvl8pPr>
            <a:lvl9pPr marL="6096000" indent="0">
              <a:buNone/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>
          <a:xfrm>
            <a:off x="1439784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8D36C2-AD32-C548-A859-6DA987C024BB}" type="datetimeFigureOut">
              <a:rPr lang="zh-CN" altLang="en-US"/>
              <a:t>2025/1/26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>
          <a:xfrm>
            <a:off x="9838505" y="46714457"/>
            <a:ext cx="9123415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>
          <a:xfrm>
            <a:off x="20641668" y="46714457"/>
            <a:ext cx="6718979" cy="268274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56876-1FBB-124D-8CDD-8A5110C635C0}" type="slidenum">
              <a:rPr lang="zh-CN" altLang="en-US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图片 2">
            <a:extLst>
              <a:ext uri="{FF2B5EF4-FFF2-40B4-BE49-F238E27FC236}">
                <a16:creationId xmlns:a16="http://schemas.microsoft.com/office/drawing/2014/main" id="{73CA1EE7-B2AA-A451-140B-FC5F25D442D3}"/>
              </a:ext>
            </a:extLst>
          </p:cNvPr>
          <p:cNvPicPr>
            <a:picLocks noChangeAspect="1"/>
          </p:cNvPicPr>
          <p:nvPr userDrawn="1"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010830" y="429223"/>
            <a:ext cx="5710862" cy="1468580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1522730" rtl="0" eaLnBrk="0" fontAlgn="base" hangingPunct="0">
        <a:spcBef>
          <a:spcPct val="0"/>
        </a:spcBef>
        <a:spcAft>
          <a:spcPct val="0"/>
        </a:spcAft>
        <a:defRPr sz="73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1522730" rtl="0" eaLnBrk="0" fontAlgn="base" hangingPunct="0">
        <a:spcBef>
          <a:spcPct val="0"/>
        </a:spcBef>
        <a:spcAft>
          <a:spcPct val="0"/>
        </a:spcAft>
        <a:defRPr sz="7300">
          <a:solidFill>
            <a:schemeClr val="tx1"/>
          </a:solidFill>
          <a:latin typeface="Calibri" panose="020F05020202040A0204" pitchFamily="34" charset="0"/>
          <a:ea typeface="宋体" pitchFamily="2" charset="-122"/>
        </a:defRPr>
      </a:lvl2pPr>
      <a:lvl3pPr algn="ctr" defTabSz="1522730" rtl="0" eaLnBrk="0" fontAlgn="base" hangingPunct="0">
        <a:spcBef>
          <a:spcPct val="0"/>
        </a:spcBef>
        <a:spcAft>
          <a:spcPct val="0"/>
        </a:spcAft>
        <a:defRPr sz="7300">
          <a:solidFill>
            <a:schemeClr val="tx1"/>
          </a:solidFill>
          <a:latin typeface="Calibri" panose="020F05020202040A0204" pitchFamily="34" charset="0"/>
          <a:ea typeface="宋体" pitchFamily="2" charset="-122"/>
        </a:defRPr>
      </a:lvl3pPr>
      <a:lvl4pPr algn="ctr" defTabSz="1522730" rtl="0" eaLnBrk="0" fontAlgn="base" hangingPunct="0">
        <a:spcBef>
          <a:spcPct val="0"/>
        </a:spcBef>
        <a:spcAft>
          <a:spcPct val="0"/>
        </a:spcAft>
        <a:defRPr sz="7300">
          <a:solidFill>
            <a:schemeClr val="tx1"/>
          </a:solidFill>
          <a:latin typeface="Calibri" panose="020F05020202040A0204" pitchFamily="34" charset="0"/>
          <a:ea typeface="宋体" pitchFamily="2" charset="-122"/>
        </a:defRPr>
      </a:lvl4pPr>
      <a:lvl5pPr algn="ctr" defTabSz="1522730" rtl="0" eaLnBrk="0" fontAlgn="base" hangingPunct="0">
        <a:spcBef>
          <a:spcPct val="0"/>
        </a:spcBef>
        <a:spcAft>
          <a:spcPct val="0"/>
        </a:spcAft>
        <a:defRPr sz="7300">
          <a:solidFill>
            <a:schemeClr val="tx1"/>
          </a:solidFill>
          <a:latin typeface="Calibri" panose="020F05020202040A0204" pitchFamily="34" charset="0"/>
          <a:ea typeface="宋体" pitchFamily="2" charset="-122"/>
        </a:defRPr>
      </a:lvl5pPr>
      <a:lvl6pPr marL="457200" algn="ctr" defTabSz="1522730" rtl="0" fontAlgn="base">
        <a:spcBef>
          <a:spcPct val="0"/>
        </a:spcBef>
        <a:spcAft>
          <a:spcPct val="0"/>
        </a:spcAft>
        <a:defRPr sz="7300">
          <a:solidFill>
            <a:schemeClr val="tx1"/>
          </a:solidFill>
          <a:latin typeface="Calibri" panose="020F05020202040A0204" pitchFamily="34" charset="0"/>
          <a:ea typeface="宋体" pitchFamily="2" charset="-122"/>
        </a:defRPr>
      </a:lvl6pPr>
      <a:lvl7pPr marL="914400" algn="ctr" defTabSz="1522730" rtl="0" fontAlgn="base">
        <a:spcBef>
          <a:spcPct val="0"/>
        </a:spcBef>
        <a:spcAft>
          <a:spcPct val="0"/>
        </a:spcAft>
        <a:defRPr sz="7300">
          <a:solidFill>
            <a:schemeClr val="tx1"/>
          </a:solidFill>
          <a:latin typeface="Calibri" panose="020F05020202040A0204" pitchFamily="34" charset="0"/>
          <a:ea typeface="宋体" pitchFamily="2" charset="-122"/>
        </a:defRPr>
      </a:lvl7pPr>
      <a:lvl8pPr marL="1371600" algn="ctr" defTabSz="1522730" rtl="0" fontAlgn="base">
        <a:spcBef>
          <a:spcPct val="0"/>
        </a:spcBef>
        <a:spcAft>
          <a:spcPct val="0"/>
        </a:spcAft>
        <a:defRPr sz="7300">
          <a:solidFill>
            <a:schemeClr val="tx1"/>
          </a:solidFill>
          <a:latin typeface="Calibri" panose="020F05020202040A0204" pitchFamily="34" charset="0"/>
          <a:ea typeface="宋体" pitchFamily="2" charset="-122"/>
        </a:defRPr>
      </a:lvl8pPr>
      <a:lvl9pPr marL="1828800" algn="ctr" defTabSz="1522730" rtl="0" fontAlgn="base">
        <a:spcBef>
          <a:spcPct val="0"/>
        </a:spcBef>
        <a:spcAft>
          <a:spcPct val="0"/>
        </a:spcAft>
        <a:defRPr sz="7300">
          <a:solidFill>
            <a:schemeClr val="tx1"/>
          </a:solidFill>
          <a:latin typeface="Calibri" panose="020F05020202040A0204" pitchFamily="34" charset="0"/>
          <a:ea typeface="宋体" pitchFamily="2" charset="-122"/>
        </a:defRPr>
      </a:lvl9pPr>
    </p:titleStyle>
    <p:bodyStyle>
      <a:lvl1pPr marL="570230" indent="-570230" algn="l" defTabSz="1522730" rtl="0" eaLnBrk="0" fontAlgn="base" hangingPunct="0">
        <a:spcBef>
          <a:spcPct val="20000"/>
        </a:spcBef>
        <a:spcAft>
          <a:spcPct val="0"/>
        </a:spcAft>
        <a:buFont typeface="Arial" panose="020B0604020202090204" pitchFamily="34" charset="0"/>
        <a:buChar char="•"/>
        <a:defRPr sz="5300" kern="1200">
          <a:solidFill>
            <a:schemeClr val="tx1"/>
          </a:solidFill>
          <a:latin typeface="+mn-lt"/>
          <a:ea typeface="+mn-ea"/>
          <a:cs typeface="+mn-cs"/>
        </a:defRPr>
      </a:lvl1pPr>
      <a:lvl2pPr marL="1236980" indent="-474980" algn="l" defTabSz="1522730" rtl="0" eaLnBrk="0" fontAlgn="base" hangingPunct="0">
        <a:spcBef>
          <a:spcPct val="20000"/>
        </a:spcBef>
        <a:spcAft>
          <a:spcPct val="0"/>
        </a:spcAft>
        <a:buFont typeface="Arial" panose="020B0604020202090204" pitchFamily="34" charset="0"/>
        <a:buChar char="–"/>
        <a:defRPr sz="4700" kern="1200">
          <a:solidFill>
            <a:schemeClr val="tx1"/>
          </a:solidFill>
          <a:latin typeface="+mn-lt"/>
          <a:ea typeface="+mn-ea"/>
          <a:cs typeface="+mn-cs"/>
        </a:defRPr>
      </a:lvl2pPr>
      <a:lvl3pPr marL="1903730" indent="-379730" algn="l" defTabSz="1522730" rtl="0" eaLnBrk="0" fontAlgn="base" hangingPunct="0">
        <a:spcBef>
          <a:spcPct val="20000"/>
        </a:spcBef>
        <a:spcAft>
          <a:spcPct val="0"/>
        </a:spcAft>
        <a:buFont typeface="Arial" panose="020B0604020202090204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2665730" indent="-379730" algn="l" defTabSz="1522730" rtl="0" eaLnBrk="0" fontAlgn="base" hangingPunct="0">
        <a:spcBef>
          <a:spcPct val="20000"/>
        </a:spcBef>
        <a:spcAft>
          <a:spcPct val="0"/>
        </a:spcAft>
        <a:buFont typeface="Arial" panose="020B0604020202090204" pitchFamily="34" charset="0"/>
        <a:buChar char="–"/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427730" indent="-379730" algn="l" defTabSz="1522730" rtl="0" eaLnBrk="0" fontAlgn="base" hangingPunct="0">
        <a:spcBef>
          <a:spcPct val="20000"/>
        </a:spcBef>
        <a:spcAft>
          <a:spcPct val="0"/>
        </a:spcAft>
        <a:buFont typeface="Arial" panose="020B0604020202090204" pitchFamily="34" charset="0"/>
        <a:buChar char="»"/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191000" indent="-381000" algn="l" defTabSz="1524000" rtl="0" eaLnBrk="1" latinLnBrk="0" hangingPunct="1">
        <a:spcBef>
          <a:spcPct val="20000"/>
        </a:spcBef>
        <a:buFont typeface="Arial" panose="020B060402020209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953000" indent="-381000" algn="l" defTabSz="1524000" rtl="0" eaLnBrk="1" latinLnBrk="0" hangingPunct="1">
        <a:spcBef>
          <a:spcPct val="20000"/>
        </a:spcBef>
        <a:buFont typeface="Arial" panose="020B060402020209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715000" indent="-381000" algn="l" defTabSz="1524000" rtl="0" eaLnBrk="1" latinLnBrk="0" hangingPunct="1">
        <a:spcBef>
          <a:spcPct val="20000"/>
        </a:spcBef>
        <a:buFont typeface="Arial" panose="020B060402020209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477000" indent="-381000" algn="l" defTabSz="1524000" rtl="0" eaLnBrk="1" latinLnBrk="0" hangingPunct="1">
        <a:spcBef>
          <a:spcPct val="20000"/>
        </a:spcBef>
        <a:buFont typeface="Arial" panose="020B060402020209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52400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62000" algn="l" defTabSz="152400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524000" algn="l" defTabSz="152400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286000" algn="l" defTabSz="152400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3048000" algn="l" defTabSz="152400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3810000" algn="l" defTabSz="152400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572000" algn="l" defTabSz="152400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334000" algn="l" defTabSz="152400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6096000" algn="l" defTabSz="152400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5874" userDrawn="1">
          <p15:clr>
            <a:srgbClr val="F26B43"/>
          </p15:clr>
        </p15:guide>
        <p15:guide id="2" pos="907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notesSlide" Target="../notesSlides/notesSlide1.xml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标题 3"/>
          <p:cNvSpPr txBox="1"/>
          <p:nvPr/>
        </p:nvSpPr>
        <p:spPr>
          <a:xfrm>
            <a:off x="1150620" y="4822190"/>
            <a:ext cx="27280235" cy="2084070"/>
          </a:xfrm>
          <a:prstGeom prst="rect">
            <a:avLst/>
          </a:prstGeom>
        </p:spPr>
        <p:txBody>
          <a:bodyPr wrap="square" anchor="ctr">
            <a:spAutoFit/>
          </a:bodyPr>
          <a:lstStyle>
            <a:lvl1pPr algn="ctr" defTabSz="323977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sz="8000" b="1" i="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>
              <a:lnSpc>
                <a:spcPct val="120000"/>
              </a:lnSpc>
            </a:pPr>
            <a:r>
              <a:rPr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Authors, presenting author underlined, Affiliations1 numbered in superscript</a:t>
            </a:r>
            <a:r>
              <a:rPr lang="en-US"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. </a:t>
            </a:r>
            <a:r>
              <a:rPr lang="en-US" altLang="zh-CN"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Arial</a:t>
            </a:r>
            <a:r>
              <a:rPr lang="zh-CN" altLang="en-US"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，</a:t>
            </a:r>
            <a:r>
              <a:rPr lang="en-US" altLang="zh-CN"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size36-42</a:t>
            </a:r>
            <a:r>
              <a:rPr lang="zh-CN" altLang="en-US"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，</a:t>
            </a:r>
            <a:r>
              <a:rPr lang="en-US" altLang="zh-CN"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 Word spacing 1, left aligned</a:t>
            </a:r>
            <a:endParaRPr sz="3600" b="0" spc="100" dirty="0">
              <a:solidFill>
                <a:schemeClr val="tx1">
                  <a:lumMod val="85000"/>
                  <a:lumOff val="15000"/>
                </a:schemeClr>
              </a:solidFill>
              <a:latin typeface="Arial Regular" panose="020B0604020202090204" charset="0"/>
              <a:ea typeface="Heiti SC Light" panose="02000000000000000000" pitchFamily="2" charset="-128"/>
              <a:cs typeface="Arial Regular" panose="020B0604020202090204" charset="0"/>
            </a:endParaRPr>
          </a:p>
          <a:p>
            <a:pPr algn="l">
              <a:lnSpc>
                <a:spcPct val="120000"/>
              </a:lnSpc>
            </a:pPr>
            <a:r>
              <a:rPr lang="en-US"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eg: </a:t>
            </a:r>
            <a:r>
              <a:rPr lang="en-US" sz="3600" b="0" u="sng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Name Surname</a:t>
            </a:r>
            <a:r>
              <a:rPr lang="en-US" sz="3600" b="0" spc="100" baseline="30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1</a:t>
            </a:r>
            <a:r>
              <a:rPr lang="en-US"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, Name Surname</a:t>
            </a:r>
            <a:r>
              <a:rPr lang="en-US" sz="3600" b="0" spc="100" baseline="30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1, 2</a:t>
            </a:r>
          </a:p>
          <a:p>
            <a:pPr algn="l">
              <a:lnSpc>
                <a:spcPct val="120000"/>
              </a:lnSpc>
            </a:pPr>
            <a:r>
              <a:rPr lang="en-US"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     1 </a:t>
            </a:r>
            <a:r>
              <a:rPr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Affiliation</a:t>
            </a:r>
            <a:r>
              <a:rPr lang="en-US"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, 2 </a:t>
            </a:r>
            <a:r>
              <a:rPr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Affiliation</a:t>
            </a:r>
            <a:r>
              <a:rPr lang="en-US" sz="3600" b="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 </a:t>
            </a:r>
            <a:r>
              <a:rPr lang="en-US" sz="3600" b="0" spc="100" baseline="30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Heiti SC Light" panose="02000000000000000000" pitchFamily="2" charset="-128"/>
                <a:cs typeface="Arial Regular" panose="020B0604020202090204" charset="0"/>
                <a:sym typeface="+mn-ea"/>
              </a:rPr>
              <a:t> </a:t>
            </a:r>
            <a:endParaRPr lang="zh-CN" altLang="en-US" sz="3600" b="0" spc="100" dirty="0">
              <a:solidFill>
                <a:schemeClr val="tx1">
                  <a:lumMod val="85000"/>
                  <a:lumOff val="15000"/>
                </a:schemeClr>
              </a:solidFill>
              <a:latin typeface="Arial Regular" panose="020B0604020202090204" charset="0"/>
              <a:ea typeface="Heiti SC Light" panose="02000000000000000000" pitchFamily="2" charset="-128"/>
              <a:cs typeface="Arial Regular" panose="020B0604020202090204" charset="0"/>
            </a:endParaRPr>
          </a:p>
        </p:txBody>
      </p:sp>
      <p:sp>
        <p:nvSpPr>
          <p:cNvPr id="72" name="Title 1"/>
          <p:cNvSpPr txBox="1"/>
          <p:nvPr/>
        </p:nvSpPr>
        <p:spPr>
          <a:xfrm>
            <a:off x="1114735" y="2450906"/>
            <a:ext cx="26570953" cy="2117284"/>
          </a:xfrm>
          <a:prstGeom prst="rect">
            <a:avLst/>
          </a:prstGeom>
        </p:spPr>
        <p:txBody>
          <a:bodyPr/>
          <a:lstStyle>
            <a:lvl1pPr algn="l" defTabSz="323977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1559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lnSpc>
                <a:spcPct val="120000"/>
              </a:lnSpc>
            </a:pPr>
            <a:r>
              <a:rPr lang="en-US" altLang="zh-CN" sz="5600" b="1" spc="100" dirty="0">
                <a:ln w="15875">
                  <a:noFill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glow rad="50800">
                    <a:schemeClr val="bg1"/>
                  </a:glow>
                </a:effectLst>
                <a:latin typeface="Arial Regular" panose="020B0604020202090204" charset="0"/>
                <a:ea typeface="微软雅黑" panose="020B0703020204020201" pitchFamily="34" charset="-122"/>
                <a:cs typeface="Arial Regular" panose="020B0604020202090204" charset="0"/>
              </a:rPr>
              <a:t>Title: Arial in English, size 52-56, bold, line spacing 1.2 times, word spacing widened by 1, left aligned</a:t>
            </a:r>
          </a:p>
        </p:txBody>
      </p:sp>
      <p:grpSp>
        <p:nvGrpSpPr>
          <p:cNvPr id="5" name="组合 4"/>
          <p:cNvGrpSpPr/>
          <p:nvPr/>
        </p:nvGrpSpPr>
        <p:grpSpPr>
          <a:xfrm>
            <a:off x="1150740" y="7197975"/>
            <a:ext cx="26570952" cy="7883085"/>
            <a:chOff x="1150740" y="4204414"/>
            <a:chExt cx="26570952" cy="7883085"/>
          </a:xfrm>
        </p:grpSpPr>
        <p:sp>
          <p:nvSpPr>
            <p:cNvPr id="69" name="圆角矩形 75"/>
            <p:cNvSpPr/>
            <p:nvPr/>
          </p:nvSpPr>
          <p:spPr bwMode="auto">
            <a:xfrm>
              <a:off x="1150740" y="4816840"/>
              <a:ext cx="26570952" cy="7270659"/>
            </a:xfrm>
            <a:prstGeom prst="roundRect">
              <a:avLst>
                <a:gd name="adj" fmla="val 3433"/>
              </a:avLst>
            </a:prstGeom>
            <a:noFill/>
            <a:ln w="19050" cap="flat" cmpd="sng" algn="ctr">
              <a:solidFill>
                <a:srgbClr val="0070C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256009" rIns="256009" anchor="ctr">
              <a:noAutofit/>
            </a:bodyPr>
            <a:lstStyle/>
            <a:p>
              <a:pPr algn="just" defTabSz="812800">
                <a:lnSpc>
                  <a:spcPct val="130000"/>
                </a:lnSpc>
                <a:spcBef>
                  <a:spcPts val="400"/>
                </a:spcBef>
                <a:spcAft>
                  <a:spcPts val="400"/>
                </a:spcAft>
                <a:buClr>
                  <a:srgbClr val="00B050"/>
                </a:buClr>
                <a:defRPr/>
              </a:pPr>
              <a:endParaRPr lang="zh-CN" altLang="en-US" sz="1800" kern="0" dirty="0">
                <a:solidFill>
                  <a:sysClr val="windowText" lastClr="000000"/>
                </a:solidFill>
                <a:latin typeface="Arial Regular" panose="020B0604020202090204" charset="0"/>
                <a:cs typeface="Arial Regular" panose="020B0604020202090204" charset="0"/>
              </a:endParaRPr>
            </a:p>
          </p:txBody>
        </p:sp>
        <p:sp>
          <p:nvSpPr>
            <p:cNvPr id="73" name="TextBox 5"/>
            <p:cNvSpPr>
              <a:spLocks noChangeArrowheads="1"/>
            </p:cNvSpPr>
            <p:nvPr/>
          </p:nvSpPr>
          <p:spPr bwMode="auto">
            <a:xfrm>
              <a:off x="2262625" y="4204414"/>
              <a:ext cx="4185920" cy="1327785"/>
            </a:xfrm>
            <a:prstGeom prst="roundRect">
              <a:avLst>
                <a:gd name="adj" fmla="val 16667"/>
              </a:avLst>
            </a:prstGeom>
            <a:solidFill>
              <a:srgbClr val="0070C0"/>
            </a:solidFill>
            <a:ln w="63500">
              <a:solidFill>
                <a:schemeClr val="bg1"/>
              </a:solidFill>
              <a:miter lim="800000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anchor="ctr">
              <a:noAutofit/>
            </a:bodyPr>
            <a:lstStyle/>
            <a:p>
              <a:pPr algn="ctr" defTabSz="812800">
                <a:defRPr/>
              </a:pPr>
              <a:r>
                <a:rPr lang="en-US" altLang="zh-CN" sz="4800" kern="0" spc="100" dirty="0">
                  <a:solidFill>
                    <a:srgbClr val="FFFFFF"/>
                  </a:solidFill>
                  <a:latin typeface="Arial Regular" panose="020B0604020202090204" charset="0"/>
                  <a:ea typeface="黑体" pitchFamily="49" charset="-122"/>
                  <a:cs typeface="Arial Regular" panose="020B0604020202090204" charset="0"/>
                </a:rPr>
                <a:t>Background</a:t>
              </a:r>
            </a:p>
          </p:txBody>
        </p:sp>
      </p:grpSp>
      <p:sp>
        <p:nvSpPr>
          <p:cNvPr id="85" name="TextBox 27"/>
          <p:cNvSpPr txBox="1"/>
          <p:nvPr/>
        </p:nvSpPr>
        <p:spPr>
          <a:xfrm>
            <a:off x="19080480" y="26784300"/>
            <a:ext cx="3316605" cy="4603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400" dirty="0">
                <a:latin typeface="Arial Regular" panose="020B0604020202090204" charset="0"/>
                <a:ea typeface="黑体" pitchFamily="49" charset="-122"/>
                <a:cs typeface="Arial Regular" panose="020B0604020202090204" charset="0"/>
              </a:rPr>
              <a:t>Photo</a:t>
            </a:r>
            <a:r>
              <a:rPr lang="zh-CN" altLang="en-US" sz="2400" dirty="0">
                <a:latin typeface="Arial Regular" panose="020B0604020202090204" charset="0"/>
                <a:ea typeface="黑体" pitchFamily="49" charset="-122"/>
                <a:cs typeface="Arial Regular" panose="020B0604020202090204" charset="0"/>
              </a:rPr>
              <a:t>、</a:t>
            </a:r>
            <a:r>
              <a:rPr lang="en-US" altLang="zh-CN" sz="2400" dirty="0">
                <a:latin typeface="Arial Regular" panose="020B0604020202090204" charset="0"/>
                <a:ea typeface="黑体" pitchFamily="49" charset="-122"/>
                <a:cs typeface="Arial Regular" panose="020B0604020202090204" charset="0"/>
              </a:rPr>
              <a:t>Table or Chart </a:t>
            </a:r>
          </a:p>
        </p:txBody>
      </p:sp>
      <p:grpSp>
        <p:nvGrpSpPr>
          <p:cNvPr id="7" name="组合 6"/>
          <p:cNvGrpSpPr/>
          <p:nvPr/>
        </p:nvGrpSpPr>
        <p:grpSpPr>
          <a:xfrm>
            <a:off x="1163174" y="24270663"/>
            <a:ext cx="26570952" cy="14898864"/>
            <a:chOff x="1163174" y="20454983"/>
            <a:chExt cx="26570952" cy="14898864"/>
          </a:xfrm>
        </p:grpSpPr>
        <p:sp>
          <p:nvSpPr>
            <p:cNvPr id="33" name="圆角矩形 75"/>
            <p:cNvSpPr/>
            <p:nvPr/>
          </p:nvSpPr>
          <p:spPr bwMode="auto">
            <a:xfrm>
              <a:off x="1163174" y="21118943"/>
              <a:ext cx="26570952" cy="14234904"/>
            </a:xfrm>
            <a:prstGeom prst="roundRect">
              <a:avLst>
                <a:gd name="adj" fmla="val 1827"/>
              </a:avLst>
            </a:prstGeom>
            <a:noFill/>
            <a:ln w="19050" cap="flat" cmpd="sng" algn="ctr">
              <a:solidFill>
                <a:srgbClr val="0070C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256009" rIns="256009" anchor="ctr">
              <a:noAutofit/>
            </a:bodyPr>
            <a:lstStyle/>
            <a:p>
              <a:pPr algn="just" defTabSz="812800">
                <a:lnSpc>
                  <a:spcPct val="130000"/>
                </a:lnSpc>
                <a:spcBef>
                  <a:spcPts val="400"/>
                </a:spcBef>
                <a:spcAft>
                  <a:spcPts val="400"/>
                </a:spcAft>
                <a:buClr>
                  <a:srgbClr val="00B050"/>
                </a:buClr>
                <a:defRPr/>
              </a:pPr>
              <a:endParaRPr lang="zh-CN" altLang="en-US" sz="1800" kern="0" dirty="0">
                <a:solidFill>
                  <a:sysClr val="windowText" lastClr="000000"/>
                </a:solidFill>
                <a:latin typeface="Arial Regular" panose="020B0604020202090204" charset="0"/>
                <a:cs typeface="Arial Regular" panose="020B0604020202090204" charset="0"/>
              </a:endParaRPr>
            </a:p>
          </p:txBody>
        </p:sp>
        <p:sp>
          <p:nvSpPr>
            <p:cNvPr id="37" name="TextBox 5"/>
            <p:cNvSpPr>
              <a:spLocks noChangeArrowheads="1"/>
            </p:cNvSpPr>
            <p:nvPr/>
          </p:nvSpPr>
          <p:spPr bwMode="auto">
            <a:xfrm>
              <a:off x="2262314" y="20454983"/>
              <a:ext cx="3784970" cy="1327919"/>
            </a:xfrm>
            <a:prstGeom prst="roundRect">
              <a:avLst>
                <a:gd name="adj" fmla="val 16667"/>
              </a:avLst>
            </a:prstGeom>
            <a:solidFill>
              <a:srgbClr val="0070C0"/>
            </a:solidFill>
            <a:ln w="63500">
              <a:solidFill>
                <a:schemeClr val="bg1"/>
              </a:solidFill>
              <a:miter lim="800000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anchor="ctr">
              <a:noAutofit/>
            </a:bodyPr>
            <a:lstStyle/>
            <a:p>
              <a:pPr algn="ctr" defTabSz="812800">
                <a:defRPr/>
              </a:pPr>
              <a:r>
                <a:rPr lang="en-US" altLang="zh-CN" sz="4800" b="1" kern="0" spc="100" dirty="0">
                  <a:solidFill>
                    <a:srgbClr val="FFFFFF"/>
                  </a:solidFill>
                  <a:latin typeface="Arial Regular" panose="020B0604020202090204" charset="0"/>
                  <a:ea typeface="黑体" pitchFamily="49" charset="-122"/>
                  <a:cs typeface="Arial Regular" panose="020B0604020202090204" charset="0"/>
                </a:rPr>
                <a:t>Results</a:t>
              </a:r>
            </a:p>
          </p:txBody>
        </p:sp>
      </p:grpSp>
      <p:grpSp>
        <p:nvGrpSpPr>
          <p:cNvPr id="8" name="组合 7"/>
          <p:cNvGrpSpPr/>
          <p:nvPr/>
        </p:nvGrpSpPr>
        <p:grpSpPr>
          <a:xfrm>
            <a:off x="1163174" y="39820608"/>
            <a:ext cx="26570952" cy="9934095"/>
            <a:chOff x="1163174" y="35944536"/>
            <a:chExt cx="26570952" cy="9934095"/>
          </a:xfrm>
        </p:grpSpPr>
        <p:sp>
          <p:nvSpPr>
            <p:cNvPr id="34" name="圆角矩形 75"/>
            <p:cNvSpPr/>
            <p:nvPr/>
          </p:nvSpPr>
          <p:spPr bwMode="auto">
            <a:xfrm>
              <a:off x="1163174" y="36608496"/>
              <a:ext cx="26570952" cy="9270135"/>
            </a:xfrm>
            <a:prstGeom prst="roundRect">
              <a:avLst>
                <a:gd name="adj" fmla="val 3433"/>
              </a:avLst>
            </a:prstGeom>
            <a:noFill/>
            <a:ln w="19050" cap="flat" cmpd="sng" algn="ctr">
              <a:solidFill>
                <a:srgbClr val="0070C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256009" rIns="256009" anchor="ctr">
              <a:noAutofit/>
            </a:bodyPr>
            <a:lstStyle/>
            <a:p>
              <a:pPr algn="just" defTabSz="812800">
                <a:lnSpc>
                  <a:spcPct val="130000"/>
                </a:lnSpc>
                <a:spcBef>
                  <a:spcPts val="400"/>
                </a:spcBef>
                <a:spcAft>
                  <a:spcPts val="400"/>
                </a:spcAft>
                <a:buClr>
                  <a:srgbClr val="00B050"/>
                </a:buClr>
                <a:defRPr/>
              </a:pPr>
              <a:endParaRPr lang="zh-CN" altLang="en-US" sz="1800" kern="0" dirty="0">
                <a:solidFill>
                  <a:sysClr val="windowText" lastClr="000000"/>
                </a:solidFill>
                <a:latin typeface="Arial Regular" panose="020B0604020202090204" charset="0"/>
                <a:cs typeface="Arial Regular" panose="020B0604020202090204" charset="0"/>
              </a:endParaRPr>
            </a:p>
          </p:txBody>
        </p:sp>
        <p:sp>
          <p:nvSpPr>
            <p:cNvPr id="38" name="TextBox 5"/>
            <p:cNvSpPr>
              <a:spLocks noChangeArrowheads="1"/>
            </p:cNvSpPr>
            <p:nvPr/>
          </p:nvSpPr>
          <p:spPr bwMode="auto">
            <a:xfrm>
              <a:off x="2262314" y="35944536"/>
              <a:ext cx="3784970" cy="1327919"/>
            </a:xfrm>
            <a:prstGeom prst="roundRect">
              <a:avLst>
                <a:gd name="adj" fmla="val 16667"/>
              </a:avLst>
            </a:prstGeom>
            <a:solidFill>
              <a:srgbClr val="0070C0"/>
            </a:solidFill>
            <a:ln w="63500">
              <a:solidFill>
                <a:schemeClr val="bg1"/>
              </a:solidFill>
              <a:miter lim="800000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anchor="ctr">
              <a:noAutofit/>
            </a:bodyPr>
            <a:lstStyle/>
            <a:p>
              <a:pPr algn="ctr" defTabSz="812800">
                <a:defRPr/>
              </a:pPr>
              <a:r>
                <a:rPr lang="en-US" altLang="zh-CN" sz="4800" b="1" kern="0" spc="100" dirty="0">
                  <a:solidFill>
                    <a:srgbClr val="FFFFFF"/>
                  </a:solidFill>
                  <a:latin typeface="Arial Regular" panose="020B0604020202090204" charset="0"/>
                  <a:ea typeface="黑体" pitchFamily="49" charset="-122"/>
                  <a:cs typeface="Arial Regular" panose="020B0604020202090204" charset="0"/>
                </a:rPr>
                <a:t>Conclusion</a:t>
              </a:r>
            </a:p>
          </p:txBody>
        </p:sp>
      </p:grpSp>
      <p:sp>
        <p:nvSpPr>
          <p:cNvPr id="4" name="文本框 3"/>
          <p:cNvSpPr txBox="1"/>
          <p:nvPr/>
        </p:nvSpPr>
        <p:spPr>
          <a:xfrm>
            <a:off x="1510780" y="9001076"/>
            <a:ext cx="25778864" cy="35998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Font: Arial in English, size 36-42 (adjustable according to length),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Line spacing: 1.2-1.5 times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Word spacing: widen by 1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Alignment: Align both ends</a:t>
            </a:r>
          </a:p>
        </p:txBody>
      </p:sp>
      <p:sp>
        <p:nvSpPr>
          <p:cNvPr id="41" name="文本框 40"/>
          <p:cNvSpPr txBox="1"/>
          <p:nvPr/>
        </p:nvSpPr>
        <p:spPr>
          <a:xfrm>
            <a:off x="1559217" y="26393419"/>
            <a:ext cx="11495212" cy="85039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Font: Arial in English, size 36-42 (adjustable according to length),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Line spacing: 1.2-1.5 times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Word spacing: widen by 1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Alignment: Align both ends (layout arranged according to actual situation),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spc="1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There should be table and image names, and the text in the table and image should be Arial in English, size 26-32 (adjustable according to the length)</a:t>
            </a:r>
          </a:p>
        </p:txBody>
      </p:sp>
      <p:sp>
        <p:nvSpPr>
          <p:cNvPr id="42" name="文本框 41"/>
          <p:cNvSpPr txBox="1"/>
          <p:nvPr/>
        </p:nvSpPr>
        <p:spPr>
          <a:xfrm>
            <a:off x="1607670" y="41743703"/>
            <a:ext cx="25778864" cy="34874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Font: Arial in English, size 36-42 (adjustable according to length),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Line spacing: 1.2-1.5 times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Word spacing: widen by 1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Alignment: Align both ends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4294967295"/>
          </p:nvPr>
        </p:nvSpPr>
        <p:spPr>
          <a:xfrm>
            <a:off x="1132601" y="846743"/>
            <a:ext cx="14949805" cy="1176020"/>
          </a:xfrm>
          <a:prstGeom prst="rect">
            <a:avLst/>
          </a:prstGeom>
        </p:spPr>
        <p:txBody>
          <a:bodyPr anchor="t" anchorCtr="0"/>
          <a:lstStyle/>
          <a:p>
            <a:pPr marL="0" algn="l">
              <a:buClrTx/>
              <a:buSzTx/>
              <a:buNone/>
            </a:pPr>
            <a:r>
              <a:rPr lang="en-US" altLang="zh-CN" sz="4800" b="1" dirty="0">
                <a:solidFill>
                  <a:srgbClr val="002060"/>
                </a:solidFill>
                <a:latin typeface="Arial Regular" panose="020B0604020202090204" charset="0"/>
                <a:cs typeface="Arial Regular" panose="020B0604020202090204" charset="0"/>
              </a:rPr>
              <a:t>PP0000 (Your New Presention ID)</a:t>
            </a:r>
          </a:p>
        </p:txBody>
      </p:sp>
      <p:grpSp>
        <p:nvGrpSpPr>
          <p:cNvPr id="57" name="组合 56"/>
          <p:cNvGrpSpPr/>
          <p:nvPr/>
        </p:nvGrpSpPr>
        <p:grpSpPr>
          <a:xfrm>
            <a:off x="1303140" y="15732714"/>
            <a:ext cx="26570952" cy="7883085"/>
            <a:chOff x="1150740" y="4204414"/>
            <a:chExt cx="26570952" cy="7883085"/>
          </a:xfrm>
        </p:grpSpPr>
        <p:sp>
          <p:nvSpPr>
            <p:cNvPr id="58" name="圆角矩形 75"/>
            <p:cNvSpPr/>
            <p:nvPr/>
          </p:nvSpPr>
          <p:spPr bwMode="auto">
            <a:xfrm>
              <a:off x="1150740" y="4816840"/>
              <a:ext cx="26570952" cy="7270659"/>
            </a:xfrm>
            <a:prstGeom prst="roundRect">
              <a:avLst>
                <a:gd name="adj" fmla="val 3433"/>
              </a:avLst>
            </a:prstGeom>
            <a:noFill/>
            <a:ln w="19050" cap="flat" cmpd="sng" algn="ctr">
              <a:solidFill>
                <a:srgbClr val="0070C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lIns="256009" rIns="256009" anchor="ctr">
              <a:noAutofit/>
            </a:bodyPr>
            <a:lstStyle/>
            <a:p>
              <a:pPr algn="just" defTabSz="812800">
                <a:lnSpc>
                  <a:spcPct val="130000"/>
                </a:lnSpc>
                <a:spcBef>
                  <a:spcPts val="400"/>
                </a:spcBef>
                <a:spcAft>
                  <a:spcPts val="400"/>
                </a:spcAft>
                <a:buClr>
                  <a:srgbClr val="00B050"/>
                </a:buClr>
                <a:defRPr/>
              </a:pPr>
              <a:endParaRPr lang="zh-CN" altLang="en-US" sz="1800" kern="0" dirty="0">
                <a:solidFill>
                  <a:sysClr val="windowText" lastClr="000000"/>
                </a:solidFill>
                <a:latin typeface="Arial Regular" panose="020B0604020202090204" charset="0"/>
                <a:cs typeface="Arial Regular" panose="020B0604020202090204" charset="0"/>
              </a:endParaRPr>
            </a:p>
          </p:txBody>
        </p:sp>
        <p:sp>
          <p:nvSpPr>
            <p:cNvPr id="59" name="TextBox 5"/>
            <p:cNvSpPr>
              <a:spLocks noChangeArrowheads="1"/>
            </p:cNvSpPr>
            <p:nvPr/>
          </p:nvSpPr>
          <p:spPr bwMode="auto">
            <a:xfrm>
              <a:off x="2262314" y="4204414"/>
              <a:ext cx="3784970" cy="1327919"/>
            </a:xfrm>
            <a:prstGeom prst="roundRect">
              <a:avLst>
                <a:gd name="adj" fmla="val 16667"/>
              </a:avLst>
            </a:prstGeom>
            <a:solidFill>
              <a:srgbClr val="0070C0"/>
            </a:solidFill>
            <a:ln w="63500">
              <a:solidFill>
                <a:schemeClr val="bg1"/>
              </a:solidFill>
              <a:miter lim="800000"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square" anchor="ctr">
              <a:noAutofit/>
            </a:bodyPr>
            <a:lstStyle/>
            <a:p>
              <a:pPr algn="ctr" defTabSz="812800">
                <a:defRPr/>
              </a:pPr>
              <a:r>
                <a:rPr lang="en-US" altLang="zh-CN" sz="4800" b="1" kern="0" spc="100" dirty="0">
                  <a:solidFill>
                    <a:srgbClr val="FFFFFF"/>
                  </a:solidFill>
                  <a:latin typeface="Arial Regular" panose="020B0604020202090204" charset="0"/>
                  <a:ea typeface="黑体" pitchFamily="49" charset="-122"/>
                  <a:cs typeface="Arial Regular" panose="020B0604020202090204" charset="0"/>
                </a:rPr>
                <a:t>Methods</a:t>
              </a:r>
            </a:p>
          </p:txBody>
        </p:sp>
      </p:grpSp>
      <p:sp>
        <p:nvSpPr>
          <p:cNvPr id="60" name="文本框 59"/>
          <p:cNvSpPr txBox="1"/>
          <p:nvPr/>
        </p:nvSpPr>
        <p:spPr>
          <a:xfrm>
            <a:off x="1663180" y="17535815"/>
            <a:ext cx="25778864" cy="35998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Font: Arial in English, size 36-42 (adjustable according to length),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Line spacing: 1.2-1.5 times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Word spacing: widen by 1</a:t>
            </a:r>
          </a:p>
          <a:p>
            <a:pPr marL="285750" indent="-285750" algn="just" defTabSz="812800">
              <a:lnSpc>
                <a:spcPct val="130000"/>
              </a:lnSpc>
              <a:spcBef>
                <a:spcPts val="400"/>
              </a:spcBef>
              <a:spcAft>
                <a:spcPts val="400"/>
              </a:spcAft>
              <a:buClr>
                <a:schemeClr val="tx1"/>
              </a:buClr>
              <a:buFont typeface="Arial" panose="020B0604020202090204" pitchFamily="34" charset="0"/>
              <a:buChar char="•"/>
              <a:defRPr/>
            </a:pPr>
            <a:r>
              <a:rPr lang="en-US" altLang="zh-CN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Arial Regular" panose="020B0604020202090204" charset="0"/>
                <a:ea typeface="SimHei" charset="-122"/>
                <a:cs typeface="Arial Regular" panose="020B0604020202090204" charset="0"/>
              </a:rPr>
              <a:t>Alignment: Align both ends</a:t>
            </a:r>
          </a:p>
        </p:txBody>
      </p:sp>
      <p:sp>
        <p:nvSpPr>
          <p:cNvPr id="6" name="Rectangle 33"/>
          <p:cNvSpPr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13881735" y="27802205"/>
            <a:ext cx="6371590" cy="9754235"/>
          </a:xfrm>
          <a:prstGeom prst="rect">
            <a:avLst/>
          </a:prstGeom>
          <a:solidFill>
            <a:srgbClr val="EBE8E5"/>
          </a:solidFill>
          <a:ln w="9525">
            <a:solidFill>
              <a:schemeClr val="tx2">
                <a:lumMod val="60000"/>
                <a:lumOff val="40000"/>
              </a:schemeClr>
            </a:solidFill>
            <a:miter lim="800000"/>
          </a:ln>
          <a:effectLst/>
        </p:spPr>
        <p:txBody>
          <a:bodyPr wrap="none" lIns="522327" tIns="261164" rIns="522327" bIns="261164" anchor="ctr"/>
          <a:lstStyle/>
          <a:p>
            <a:endParaRPr lang="en-GB" sz="11555">
              <a:latin typeface="Arial Regular" panose="020B0604020202090204" charset="0"/>
              <a:cs typeface="Arial Regular" panose="020B0604020202090204" charset="0"/>
            </a:endParaRPr>
          </a:p>
        </p:txBody>
      </p:sp>
      <p:graphicFrame>
        <p:nvGraphicFramePr>
          <p:cNvPr id="11" name="Table 36"/>
          <p:cNvGraphicFramePr>
            <a:graphicFrameLocks noGrp="1"/>
          </p:cNvGraphicFramePr>
          <p:nvPr>
            <p:custDataLst>
              <p:tags r:id="rId2"/>
            </p:custDataLst>
          </p:nvPr>
        </p:nvGraphicFramePr>
        <p:xfrm>
          <a:off x="20808315" y="27792045"/>
          <a:ext cx="6372225" cy="9746615"/>
        </p:xfrm>
        <a:graphic>
          <a:graphicData uri="http://schemas.openxmlformats.org/drawingml/2006/table">
            <a:tbl>
              <a:tblPr firstRow="1" bandRow="1">
                <a:tableStyleId>{3B4B98B0-60AC-42C2-AFA5-B58CD77FA1E5}</a:tableStyleId>
              </a:tblPr>
              <a:tblGrid>
                <a:gridCol w="127444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7444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7444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7444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7444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021715"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69645"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69010">
                <a:tc>
                  <a:txBody>
                    <a:bodyPr/>
                    <a:lstStyle/>
                    <a:p>
                      <a:r>
                        <a:rPr lang="en-CA" sz="2800" dirty="0">
                          <a:latin typeface="Arial Regular" panose="020B0604020202090204" charset="0"/>
                          <a:cs typeface="Arial Regular" panose="020B0604020202090204" charset="0"/>
                        </a:rPr>
                        <a:t>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69645"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69645"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969645"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969010"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969010"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969645"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969645">
                <a:tc>
                  <a:txBody>
                    <a:bodyPr/>
                    <a:lstStyle/>
                    <a:p>
                      <a:endParaRPr lang="en-CA" sz="280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sz="2800" dirty="0">
                        <a:latin typeface="Arial Regular" panose="020B0604020202090204" charset="0"/>
                        <a:cs typeface="Arial Regular" panose="020B060402020209020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15" name="TextBox 27"/>
          <p:cNvSpPr txBox="1"/>
          <p:nvPr>
            <p:custDataLst>
              <p:tags r:id="rId3"/>
            </p:custDataLst>
          </p:nvPr>
        </p:nvSpPr>
        <p:spPr>
          <a:xfrm>
            <a:off x="15984220" y="37873305"/>
            <a:ext cx="2404745" cy="4914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600" dirty="0">
                <a:latin typeface="Arial Regular" panose="020B0604020202090204" charset="0"/>
                <a:ea typeface="黑体" pitchFamily="49" charset="-122"/>
                <a:cs typeface="Arial Regular" panose="020B0604020202090204" charset="0"/>
              </a:rPr>
              <a:t>Photo</a:t>
            </a:r>
            <a:r>
              <a:rPr lang="en-US" sz="2600" dirty="0">
                <a:latin typeface="Arial Regular" panose="020B0604020202090204" charset="0"/>
                <a:ea typeface="黑体" pitchFamily="49" charset="-122"/>
                <a:cs typeface="Arial Regular" panose="020B0604020202090204" charset="0"/>
              </a:rPr>
              <a:t>  Name</a:t>
            </a:r>
          </a:p>
        </p:txBody>
      </p:sp>
      <p:sp>
        <p:nvSpPr>
          <p:cNvPr id="16" name="TextBox 27"/>
          <p:cNvSpPr txBox="1"/>
          <p:nvPr>
            <p:custDataLst>
              <p:tags r:id="rId4"/>
            </p:custDataLst>
          </p:nvPr>
        </p:nvSpPr>
        <p:spPr>
          <a:xfrm>
            <a:off x="23473410" y="37792660"/>
            <a:ext cx="2738120" cy="51879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altLang="zh-CN" sz="2600" dirty="0">
                <a:latin typeface="Arial Regular" panose="020B0604020202090204" charset="0"/>
                <a:ea typeface="黑体" pitchFamily="49" charset="-122"/>
                <a:cs typeface="Arial Regular" panose="020B0604020202090204" charset="0"/>
              </a:rPr>
              <a:t>Table Name</a:t>
            </a:r>
            <a:endParaRPr lang="en-US" sz="2600" dirty="0">
              <a:latin typeface="Arial Regular" panose="020B0604020202090204" charset="0"/>
              <a:ea typeface="黑体" pitchFamily="49" charset="-122"/>
              <a:cs typeface="Arial Regular" panose="020B0604020202090204" charset="0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  <p:tag name="TABLE_ENDDRAG_ORIGIN_RECT" val="501*767"/>
  <p:tag name="TABLE_ENDDRAG_RECT" val="1638*2188*501*767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DengXian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DengXian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DengXian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DengXian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241</Words>
  <Application>Microsoft Office PowerPoint</Application>
  <PresentationFormat>自定义</PresentationFormat>
  <Paragraphs>31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Arial Regular</vt:lpstr>
      <vt:lpstr>DengXian</vt:lpstr>
      <vt:lpstr>Arial</vt:lpstr>
      <vt:lpstr>Calibri</vt:lpstr>
      <vt:lpstr>Office 主题​​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翔禹 钱</cp:lastModifiedBy>
  <cp:revision>55</cp:revision>
  <dcterms:created xsi:type="dcterms:W3CDTF">2025-01-16T12:18:55Z</dcterms:created>
  <dcterms:modified xsi:type="dcterms:W3CDTF">2025-01-26T12:17:53Z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F9536C9202BB8B3A9FF88867F1F9A4AA_43</vt:lpwstr>
  </property>
  <property fmtid="{D5CDD505-2E9C-101B-9397-08002B2CF9AE}" pid="3" name="KSOProductBuildVer">
    <vt:lpwstr>2052-6.7.1.8828</vt:lpwstr>
  </property>
</Properties>
</file>